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7" r:id="rId9"/>
    <p:sldId id="264" r:id="rId10"/>
    <p:sldId id="265" r:id="rId11"/>
    <p:sldId id="266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3A3B55E-CDCF-47AF-9AB1-90158F82F101}" type="datetimeFigureOut">
              <a:rPr lang="ru-RU" smtClean="0"/>
              <a:pPr/>
              <a:t>27.04.2013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D1A0129-B26F-43D2-90C3-A009CBAF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Естественная радиоактивность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{}^{A}_{Z}\textrm{X}\rightarrow {}^{A-4}_{Z-2}\textrm{Y} + {}^{4}_{2}\textrm{He}"/>
          <p:cNvSpPr>
            <a:spLocks noChangeAspect="1" noChangeArrowheads="1"/>
          </p:cNvSpPr>
          <p:nvPr/>
        </p:nvSpPr>
        <p:spPr bwMode="auto">
          <a:xfrm>
            <a:off x="6127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7333248" cy="166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429000"/>
            <a:ext cx="76749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lang="ru-RU" dirty="0" smtClean="0"/>
              <a:t>Закон радиоактивного распада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Открыт </a:t>
            </a:r>
            <a:r>
              <a:rPr lang="ru-RU" dirty="0" err="1" smtClean="0"/>
              <a:t>Фередериком</a:t>
            </a:r>
            <a:r>
              <a:rPr lang="ru-RU" dirty="0" smtClean="0"/>
              <a:t> Содди и Эрнестом Резерфордом в 1903 году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b="1" i="1" dirty="0" smtClean="0"/>
              <a:t>   число распадов за интервал времени в произвольном веществе пропорциональна числу имеющихся в образце атомов</a:t>
            </a:r>
            <a:endParaRPr lang="ru-RU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941168"/>
            <a:ext cx="324036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236" y="852488"/>
            <a:ext cx="6227527" cy="600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encrypted-tbn2.gstatic.com/images?q=tbn:ANd9GcTTR1h1DsO07KkayRXfrbg220LyARipBl4Ky80yCmJBKI2acX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7402344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r>
              <a:rPr lang="ru-RU" dirty="0" smtClean="0"/>
              <a:t>В качестве заключения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50131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Когда Пётр Капица приехал работать в Кембридж к Резерфорду, то он ему сказал что штат лаборатории уже укомплектован. Тогда Капица спросил: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— Какую допустимую погрешность вы допускаете в экспериментах?</a:t>
            </a:r>
            <a:br>
              <a:rPr lang="ru-RU" dirty="0" smtClean="0"/>
            </a:br>
            <a:r>
              <a:rPr lang="ru-RU" dirty="0" smtClean="0"/>
              <a:t>— Обычно около 3 %</a:t>
            </a:r>
            <a:br>
              <a:rPr lang="ru-RU" dirty="0" smtClean="0"/>
            </a:br>
            <a:r>
              <a:rPr lang="ru-RU" dirty="0" smtClean="0"/>
              <a:t>— А сколько человек работает в лаборатории?</a:t>
            </a:r>
            <a:br>
              <a:rPr lang="ru-RU" dirty="0" smtClean="0"/>
            </a:br>
            <a:r>
              <a:rPr lang="ru-RU" dirty="0" smtClean="0"/>
              <a:t>— 30</a:t>
            </a:r>
            <a:br>
              <a:rPr lang="ru-RU" dirty="0" smtClean="0"/>
            </a:br>
            <a:r>
              <a:rPr lang="ru-RU" dirty="0" smtClean="0"/>
              <a:t>— Тогда 1 человек составляет примерно 3 % от 30</a:t>
            </a:r>
            <a:br>
              <a:rPr lang="ru-RU" dirty="0" smtClean="0"/>
            </a:br>
            <a:r>
              <a:rPr lang="ru-RU" dirty="0" smtClean="0"/>
              <a:t>Резерфорд рассмеялся и принял Капицу в качестве «допустимой ошибки».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Радиоактивность</a:t>
            </a:r>
            <a:r>
              <a:rPr lang="ru-RU" dirty="0" smtClean="0"/>
              <a:t> (от лат. </a:t>
            </a:r>
            <a:r>
              <a:rPr lang="ru-RU" i="1" dirty="0" err="1" smtClean="0"/>
              <a:t>radius</a:t>
            </a:r>
            <a:r>
              <a:rPr lang="ru-RU" dirty="0" smtClean="0"/>
              <a:t> «луч» и </a:t>
            </a:r>
            <a:r>
              <a:rPr lang="ru-RU" i="1" dirty="0" err="1" smtClean="0"/>
              <a:t>āctīvus</a:t>
            </a:r>
            <a:r>
              <a:rPr lang="ru-RU" dirty="0" smtClean="0"/>
              <a:t> «действенный») свойство атомных ядер самопроизвольно (спонтанно) изменять свой состав (заряд Z, массовое число A) путём испускания элементарных частиц или ядерных фрагментов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7992" y="3068960"/>
            <a:ext cx="304527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3861048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/>
              <a:t>1896 год, </a:t>
            </a:r>
          </a:p>
          <a:p>
            <a:pPr>
              <a:buNone/>
            </a:pPr>
            <a:r>
              <a:rPr lang="ru-RU" sz="2400" dirty="0" err="1" smtClean="0"/>
              <a:t>Антуан</a:t>
            </a:r>
            <a:r>
              <a:rPr lang="ru-RU" sz="2400" dirty="0" smtClean="0"/>
              <a:t> Анри Беккерель, случайно открыл радиоактивность во время работ по исследованию фосфоресценции в солях урана.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692696"/>
            <a:ext cx="5292080" cy="426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486916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Изображение фотопластинки Беккереля, которая была засвечена излучением солей урана. Ясно видна тень металлического мальтийского креста, помещённого между пластинкой и солью урана.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066800"/>
          </a:xfrm>
        </p:spPr>
        <p:txBody>
          <a:bodyPr/>
          <a:lstStyle/>
          <a:p>
            <a:r>
              <a:rPr lang="ru-RU" dirty="0" smtClean="0"/>
              <a:t>Пьер и Мария Кюри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836712"/>
            <a:ext cx="2232248" cy="32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908720"/>
            <a:ext cx="2051720" cy="283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1268760"/>
            <a:ext cx="9144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1898 – открыта </a:t>
            </a:r>
          </a:p>
          <a:p>
            <a:r>
              <a:rPr lang="ru-RU" sz="2800" dirty="0" smtClean="0"/>
              <a:t>радиоактивность тория</a:t>
            </a:r>
          </a:p>
          <a:p>
            <a:r>
              <a:rPr lang="ru-RU" sz="2800" dirty="0" smtClean="0"/>
              <a:t>С 1898 по 1902 годы </a:t>
            </a:r>
          </a:p>
          <a:p>
            <a:r>
              <a:rPr lang="ru-RU" sz="2800" dirty="0" smtClean="0"/>
              <a:t>переработали восемь тонн </a:t>
            </a:r>
          </a:p>
          <a:p>
            <a:r>
              <a:rPr lang="ru-RU" sz="2800" dirty="0" smtClean="0"/>
              <a:t>руды урана и выделили</a:t>
            </a:r>
          </a:p>
          <a:p>
            <a:r>
              <a:rPr lang="ru-RU" sz="2800" dirty="0" smtClean="0"/>
              <a:t> одну сотую грамма нового </a:t>
            </a:r>
          </a:p>
          <a:p>
            <a:r>
              <a:rPr lang="ru-RU" sz="2800" dirty="0" smtClean="0"/>
              <a:t>вещества — радия. 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703564"/>
            <a:ext cx="9144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Опыты Кюри показали</a:t>
            </a:r>
            <a:r>
              <a:rPr lang="en-US" sz="2000" b="1" u="sng" dirty="0" smtClean="0"/>
              <a:t>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Свойство радиоактивности присуще любым соединениям урана. </a:t>
            </a:r>
          </a:p>
          <a:p>
            <a:pPr marL="342900" indent="-342900">
              <a:buAutoNum type="arabicPeriod" startAt="2"/>
            </a:pPr>
            <a:r>
              <a:rPr lang="ru-RU" sz="2400" dirty="0" smtClean="0"/>
              <a:t>Радиоактивность вещества определяется массой чистого урана в данном веществе</a:t>
            </a:r>
          </a:p>
          <a:p>
            <a:pPr marL="342900" indent="-342900">
              <a:buAutoNum type="arabicPeriod" startAt="2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 радиоактивного излучения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ru-RU" dirty="0" smtClean="0"/>
              <a:t>Ионизирует воздух</a:t>
            </a:r>
          </a:p>
          <a:p>
            <a:pPr marL="624078" indent="-514350">
              <a:buAutoNum type="arabicPeriod"/>
            </a:pPr>
            <a:r>
              <a:rPr lang="ru-RU" dirty="0" smtClean="0"/>
              <a:t>Оказывает химическое воздействие</a:t>
            </a:r>
          </a:p>
          <a:p>
            <a:pPr marL="624078" indent="-514350">
              <a:buAutoNum type="arabicPeriod"/>
            </a:pPr>
            <a:r>
              <a:rPr lang="ru-RU" dirty="0" smtClean="0"/>
              <a:t>Вызывает люминесценцию</a:t>
            </a:r>
          </a:p>
          <a:p>
            <a:pPr marL="624078" indent="-514350">
              <a:buAutoNum type="arabicPeriod"/>
            </a:pPr>
            <a:r>
              <a:rPr lang="ru-RU" dirty="0" smtClean="0"/>
              <a:t>Возникает самопроизвольно</a:t>
            </a:r>
          </a:p>
          <a:p>
            <a:pPr marL="624078" indent="-514350">
              <a:buAutoNum type="arabicPeriod"/>
            </a:pPr>
            <a:r>
              <a:rPr lang="ru-RU" dirty="0" smtClean="0"/>
              <a:t>Сопровождается выделением тепла и энергии</a:t>
            </a:r>
          </a:p>
          <a:p>
            <a:pPr marL="624078" indent="-514350">
              <a:buAutoNum type="arabicPeriod"/>
            </a:pPr>
            <a:r>
              <a:rPr lang="ru-RU" dirty="0" smtClean="0"/>
              <a:t>Обладает большой проникающей способностью</a:t>
            </a:r>
          </a:p>
          <a:p>
            <a:pPr marL="624078" indent="-514350">
              <a:buAutoNum type="arabicPeriod"/>
            </a:pPr>
            <a:r>
              <a:rPr lang="ru-RU" dirty="0" smtClean="0"/>
              <a:t>Оказывает физиологическое воздействие</a:t>
            </a:r>
          </a:p>
          <a:p>
            <a:pPr marL="624078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Нобелевская премия 1903 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Пьер и Мария Кюри получили половину награды «</a:t>
            </a:r>
            <a:r>
              <a:rPr lang="ru-RU" sz="3200" i="1" dirty="0" smtClean="0">
                <a:solidFill>
                  <a:schemeClr val="accent4">
                    <a:lumMod val="75000"/>
                  </a:schemeClr>
                </a:solidFill>
              </a:rPr>
              <a:t>в знак признания … их совместных исследований явлений радиации, открытых профессором </a:t>
            </a:r>
            <a:r>
              <a:rPr lang="ru-RU" sz="3200" i="1" dirty="0" smtClean="0"/>
              <a:t>Анри Беккерелем</a:t>
            </a:r>
            <a:r>
              <a:rPr lang="ru-RU" sz="3200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 радиоактивного излучения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2856941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6396335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Поль </a:t>
            </a:r>
            <a:r>
              <a:rPr lang="ru-RU" sz="2400" dirty="0" err="1" smtClean="0"/>
              <a:t>Виллард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5536" y="1340768"/>
            <a:ext cx="6228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1898 г. подвергая радиоактивное излучение действию магнитного поля, Э. Резерфорд выделил два вида лучей: </a:t>
            </a:r>
            <a:r>
              <a:rPr lang="ru-RU" sz="2400" dirty="0" smtClean="0">
                <a:sym typeface="Symbol"/>
              </a:rPr>
              <a:t></a:t>
            </a:r>
            <a:r>
              <a:rPr lang="ru-RU" sz="2400" dirty="0" smtClean="0"/>
              <a:t>-лучи и </a:t>
            </a:r>
            <a:r>
              <a:rPr lang="ru-RU" sz="2400" dirty="0" smtClean="0">
                <a:sym typeface="Symbol"/>
              </a:rPr>
              <a:t></a:t>
            </a:r>
            <a:r>
              <a:rPr lang="ru-RU" sz="2400" dirty="0" smtClean="0"/>
              <a:t>-лучи.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196752"/>
            <a:ext cx="204363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732240" y="443711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Э. Резерфорд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71800" y="5013176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1900 г. Поль </a:t>
            </a:r>
            <a:r>
              <a:rPr lang="ru-RU" sz="2400" dirty="0" err="1" smtClean="0"/>
              <a:t>Виллард</a:t>
            </a:r>
            <a:r>
              <a:rPr lang="ru-RU" sz="2400" dirty="0" smtClean="0"/>
              <a:t> открыл гамма-лучи </a:t>
            </a:r>
            <a:r>
              <a:rPr lang="ru-RU" sz="2400" i="1" dirty="0" smtClean="0"/>
              <a:t>— </a:t>
            </a:r>
            <a:r>
              <a:rPr lang="ru-RU" sz="2400" dirty="0" smtClean="0"/>
              <a:t>нейтральное излучение, где масса покоя равна нулю (аналогично свойствам света 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62272"/>
            <a:ext cx="5508104" cy="569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066800"/>
          </a:xfrm>
        </p:spPr>
        <p:txBody>
          <a:bodyPr/>
          <a:lstStyle/>
          <a:p>
            <a:r>
              <a:rPr lang="ru-RU" dirty="0" smtClean="0"/>
              <a:t>Проникающая способность</a:t>
            </a:r>
            <a:endParaRPr lang="ru-RU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889251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346</TotalTime>
  <Words>265</Words>
  <Application>Microsoft Office PowerPoint</Application>
  <PresentationFormat>Экран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Естественная радиоактивность</vt:lpstr>
      <vt:lpstr>Слайд 2</vt:lpstr>
      <vt:lpstr>Слайд 3</vt:lpstr>
      <vt:lpstr>Пьер и Мария Кюри</vt:lpstr>
      <vt:lpstr>Свойства радиоактивного излучения:</vt:lpstr>
      <vt:lpstr>Нобелевская премия 1903 года</vt:lpstr>
      <vt:lpstr>Состав радиоактивного излучения</vt:lpstr>
      <vt:lpstr>Слайд 8</vt:lpstr>
      <vt:lpstr>Проникающая способность</vt:lpstr>
      <vt:lpstr>Слайд 10</vt:lpstr>
      <vt:lpstr>Закон радиоактивного распада</vt:lpstr>
      <vt:lpstr>Слайд 12</vt:lpstr>
      <vt:lpstr>Слайд 13</vt:lpstr>
      <vt:lpstr>В качестве заключения:</vt:lpstr>
    </vt:vector>
  </TitlesOfParts>
  <Company>EC-ICS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Естественная радиоактивность</dc:title>
  <dc:creator>Пользователь Windows</dc:creator>
  <cp:lastModifiedBy>Пользователь Windows</cp:lastModifiedBy>
  <cp:revision>23</cp:revision>
  <dcterms:created xsi:type="dcterms:W3CDTF">2011-04-18T03:53:50Z</dcterms:created>
  <dcterms:modified xsi:type="dcterms:W3CDTF">2013-04-27T06:50:18Z</dcterms:modified>
</cp:coreProperties>
</file>